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57" r:id="rId4"/>
    <p:sldId id="259" r:id="rId5"/>
    <p:sldId id="260" r:id="rId6"/>
    <p:sldId id="266" r:id="rId7"/>
    <p:sldId id="261" r:id="rId8"/>
    <p:sldId id="265" r:id="rId9"/>
    <p:sldId id="277" r:id="rId10"/>
    <p:sldId id="268" r:id="rId11"/>
    <p:sldId id="267" r:id="rId12"/>
    <p:sldId id="279" r:id="rId13"/>
    <p:sldId id="269" r:id="rId14"/>
    <p:sldId id="270" r:id="rId15"/>
    <p:sldId id="271" r:id="rId16"/>
    <p:sldId id="272" r:id="rId17"/>
    <p:sldId id="273" r:id="rId18"/>
    <p:sldId id="276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78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E0DD0C-6236-4C61-934D-B86FF50F241F}" type="doc">
      <dgm:prSet loTypeId="urn:microsoft.com/office/officeart/2011/layout/ThemePictureAccent" loCatId="picture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D420CA3-493D-4726-88DF-658EDFE8A7F3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algn="ctr"/>
          <a:r>
            <a:rPr lang="ru-RU" sz="2800" b="1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Необходимые вещи:</a:t>
          </a:r>
          <a:endParaRPr lang="ru-RU" sz="2800" b="1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A40B6B64-A2A6-4BB2-A4A5-567D6FB23CD5}" type="parTrans" cxnId="{D5F0D217-6436-4CEE-8813-A9733ADB57D5}">
      <dgm:prSet/>
      <dgm:spPr/>
      <dgm:t>
        <a:bodyPr/>
        <a:lstStyle/>
        <a:p>
          <a:endParaRPr lang="ru-RU"/>
        </a:p>
      </dgm:t>
    </dgm:pt>
    <dgm:pt modelId="{6D0D2810-49EA-4223-B20F-E4E777E6B78C}" type="sibTrans" cxnId="{D5F0D217-6436-4CEE-8813-A9733ADB57D5}">
      <dgm:prSet/>
      <dgm:spPr/>
      <dgm:t>
        <a:bodyPr/>
        <a:lstStyle/>
        <a:p>
          <a:endParaRPr lang="ru-RU"/>
        </a:p>
      </dgm:t>
    </dgm:pt>
    <dgm:pt modelId="{DA0ED47B-C961-426A-B56C-E39CDCAA3163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algn="ctr"/>
          <a:r>
            <a:rPr lang="ru-RU" sz="1600" b="1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Спальный мешок</a:t>
          </a:r>
          <a:endParaRPr lang="ru-RU" sz="1600" b="1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089E5BF2-011E-4CDD-B844-C63A91A97309}" type="parTrans" cxnId="{72E7FA20-7A5C-478E-BD00-1DA811535F0F}">
      <dgm:prSet/>
      <dgm:spPr/>
      <dgm:t>
        <a:bodyPr/>
        <a:lstStyle/>
        <a:p>
          <a:endParaRPr lang="ru-RU"/>
        </a:p>
      </dgm:t>
    </dgm:pt>
    <dgm:pt modelId="{CA61F65C-CAFD-46EE-B395-DE2EDC7C90B0}" type="sibTrans" cxnId="{72E7FA20-7A5C-478E-BD00-1DA811535F0F}">
      <dgm:prSet/>
      <dgm:spPr/>
      <dgm:t>
        <a:bodyPr/>
        <a:lstStyle/>
        <a:p>
          <a:endParaRPr lang="ru-RU"/>
        </a:p>
      </dgm:t>
    </dgm:pt>
    <dgm:pt modelId="{5AF5DADB-B8B2-4A07-A618-0E324E07BFE8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algn="ctr"/>
          <a:endParaRPr lang="ru-RU" sz="1600" b="1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D53CEEF2-DB79-4831-AD97-BC8F85E1A1EC}" type="parTrans" cxnId="{06B29B0F-80CB-48F3-A973-8622ABED753E}">
      <dgm:prSet/>
      <dgm:spPr/>
      <dgm:t>
        <a:bodyPr/>
        <a:lstStyle/>
        <a:p>
          <a:endParaRPr lang="ru-RU"/>
        </a:p>
      </dgm:t>
    </dgm:pt>
    <dgm:pt modelId="{DF0990BE-5F22-4860-87AA-E02E4068F0BD}" type="sibTrans" cxnId="{06B29B0F-80CB-48F3-A973-8622ABED753E}">
      <dgm:prSet/>
      <dgm:spPr/>
      <dgm:t>
        <a:bodyPr/>
        <a:lstStyle/>
        <a:p>
          <a:endParaRPr lang="ru-RU"/>
        </a:p>
      </dgm:t>
    </dgm:pt>
    <dgm:pt modelId="{20913A0E-FF41-43F6-BD46-F622CE37843D}">
      <dgm:prSet phldrT="[Текст]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algn="ctr"/>
          <a:r>
            <a:rPr lang="ru-RU" b="1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Посуда, кухонная утварь </a:t>
          </a:r>
          <a:endParaRPr lang="ru-RU" b="1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47DBACCD-7CC4-42C2-A7EB-4BE3C7AA7B80}" type="parTrans" cxnId="{920E85F9-EC9D-4123-AF3F-60F9F5E27DC8}">
      <dgm:prSet/>
      <dgm:spPr/>
      <dgm:t>
        <a:bodyPr/>
        <a:lstStyle/>
        <a:p>
          <a:endParaRPr lang="ru-RU"/>
        </a:p>
      </dgm:t>
    </dgm:pt>
    <dgm:pt modelId="{7A307FEC-1BAF-4868-8AF2-7DAAAE7552A2}" type="sibTrans" cxnId="{920E85F9-EC9D-4123-AF3F-60F9F5E27DC8}">
      <dgm:prSet/>
      <dgm:spPr/>
      <dgm:t>
        <a:bodyPr/>
        <a:lstStyle/>
        <a:p>
          <a:endParaRPr lang="ru-RU"/>
        </a:p>
      </dgm:t>
    </dgm:pt>
    <dgm:pt modelId="{EDAB8F56-1842-4D98-A282-64ED37D7A6B1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algn="ctr"/>
          <a:r>
            <a:rPr lang="ru-RU" sz="1400" b="1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Туристический </a:t>
          </a:r>
        </a:p>
        <a:p>
          <a:pPr algn="ctr"/>
          <a:r>
            <a:rPr lang="ru-RU" sz="1400" b="1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коврик</a:t>
          </a:r>
          <a:endParaRPr lang="ru-RU" sz="1400" b="1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2BF967E4-BEB9-4A64-9BE6-C0B14CD630BA}" type="parTrans" cxnId="{9BE3B806-4AC2-4D70-855D-976C5C5DB01E}">
      <dgm:prSet/>
      <dgm:spPr/>
      <dgm:t>
        <a:bodyPr/>
        <a:lstStyle/>
        <a:p>
          <a:endParaRPr lang="ru-RU"/>
        </a:p>
      </dgm:t>
    </dgm:pt>
    <dgm:pt modelId="{8D9E1FFA-A478-4419-BB3B-813C75147C56}" type="sibTrans" cxnId="{9BE3B806-4AC2-4D70-855D-976C5C5DB01E}">
      <dgm:prSet/>
      <dgm:spPr/>
      <dgm:t>
        <a:bodyPr/>
        <a:lstStyle/>
        <a:p>
          <a:endParaRPr lang="ru-RU"/>
        </a:p>
      </dgm:t>
    </dgm:pt>
    <dgm:pt modelId="{BCAD7172-9861-4C4F-A862-42095BA23AEC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ru-RU" sz="1600" b="1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Фонарик</a:t>
          </a:r>
          <a:endParaRPr lang="ru-RU" sz="1600" b="1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22E1C45C-E0BB-4361-908A-0F5587394ADF}" type="parTrans" cxnId="{C767CB01-45C4-4380-854E-09FF83FBB22D}">
      <dgm:prSet/>
      <dgm:spPr/>
      <dgm:t>
        <a:bodyPr/>
        <a:lstStyle/>
        <a:p>
          <a:endParaRPr lang="ru-RU"/>
        </a:p>
      </dgm:t>
    </dgm:pt>
    <dgm:pt modelId="{C68E0D3B-C82F-4471-847C-90D88F07E69B}" type="sibTrans" cxnId="{C767CB01-45C4-4380-854E-09FF83FBB22D}">
      <dgm:prSet/>
      <dgm:spPr/>
      <dgm:t>
        <a:bodyPr/>
        <a:lstStyle/>
        <a:p>
          <a:endParaRPr lang="ru-RU"/>
        </a:p>
      </dgm:t>
    </dgm:pt>
    <dgm:pt modelId="{333AA227-3CE6-4DDA-9D50-7DC0FEDC751F}" type="pres">
      <dgm:prSet presAssocID="{48E0DD0C-6236-4C61-934D-B86FF50F241F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ru-RU"/>
        </a:p>
      </dgm:t>
    </dgm:pt>
    <dgm:pt modelId="{125CDCA8-B493-4A46-9891-0C12E91C8062}" type="pres">
      <dgm:prSet presAssocID="{DD420CA3-493D-4726-88DF-658EDFE8A7F3}" presName="Image1" presStyleCnt="0"/>
      <dgm:spPr/>
    </dgm:pt>
    <dgm:pt modelId="{B1B23797-92A1-4A37-8717-28506866E487}" type="pres">
      <dgm:prSet presAssocID="{DD420CA3-493D-4726-88DF-658EDFE8A7F3}" presName="Image" presStyleLbl="alignImgPlace1" presStyleIdx="0" presStyleCnt="6" custLinFactNeighborX="184" custLinFactNeighborY="-144"/>
      <dgm:spPr/>
    </dgm:pt>
    <dgm:pt modelId="{65FEC020-035E-476D-94AA-8E09AF76FC23}" type="pres">
      <dgm:prSet presAssocID="{DD420CA3-493D-4726-88DF-658EDFE8A7F3}" presName="Accent1" presStyleCnt="0"/>
      <dgm:spPr/>
    </dgm:pt>
    <dgm:pt modelId="{9F20758E-57CA-4CD2-B499-E42AB9C2AFD6}" type="pres">
      <dgm:prSet presAssocID="{DD420CA3-493D-4726-88DF-658EDFE8A7F3}" presName="Accent" presStyleLbl="parChTrans1D1" presStyleIdx="0" presStyleCnt="6"/>
      <dgm:spPr/>
    </dgm:pt>
    <dgm:pt modelId="{5CB8556E-02EF-41DF-AD13-7691B54BF0AC}" type="pres">
      <dgm:prSet presAssocID="{DD420CA3-493D-4726-88DF-658EDFE8A7F3}" presName="Text1" presStyleLbl="alignImgPlace1" presStyleIdx="0" presStyleCnt="6" custScaleY="393850" custLinFactY="-100000" custLinFactNeighborX="-487" custLinFactNeighborY="-1542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6BC4F1-027D-4CCC-A5BE-D82E742AF913}" type="pres">
      <dgm:prSet presAssocID="{DA0ED47B-C961-426A-B56C-E39CDCAA3163}" presName="Image2" presStyleCnt="0"/>
      <dgm:spPr/>
    </dgm:pt>
    <dgm:pt modelId="{D7ECC6F5-4C8A-475D-82D1-B786E86EDEFC}" type="pres">
      <dgm:prSet presAssocID="{DA0ED47B-C961-426A-B56C-E39CDCAA3163}" presName="Image" presStyleLbl="alignImgPlace1" presStyleIdx="1" presStyleCnt="6"/>
      <dgm:spPr/>
    </dgm:pt>
    <dgm:pt modelId="{297E652E-3CE0-4216-B2C3-455900F1AE2D}" type="pres">
      <dgm:prSet presAssocID="{DA0ED47B-C961-426A-B56C-E39CDCAA3163}" presName="Accent2" presStyleCnt="0"/>
      <dgm:spPr/>
    </dgm:pt>
    <dgm:pt modelId="{F7BBF00C-7E94-4A86-BE99-1E264BD53A8E}" type="pres">
      <dgm:prSet presAssocID="{DA0ED47B-C961-426A-B56C-E39CDCAA3163}" presName="Accent" presStyleLbl="parChTrans1D1" presStyleIdx="1" presStyleCnt="6"/>
      <dgm:spPr/>
    </dgm:pt>
    <dgm:pt modelId="{9EC03542-471C-442E-BC96-61AE42EB94AC}" type="pres">
      <dgm:prSet presAssocID="{DA0ED47B-C961-426A-B56C-E39CDCAA3163}" presName="Text2" presStyleLbl="alignImgPlace1" presStyleIdx="1" presStyleCnt="6" custScaleY="171896" custLinFactY="-105647" custLinFactNeighborX="-1812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CC4D9-B5BD-4F4D-9DFC-8F1FA6AAA52F}" type="pres">
      <dgm:prSet presAssocID="{5AF5DADB-B8B2-4A07-A618-0E324E07BFE8}" presName="Image3" presStyleCnt="0"/>
      <dgm:spPr/>
    </dgm:pt>
    <dgm:pt modelId="{7EF3BC6A-B9B1-4CA7-8503-A0C23900B6BC}" type="pres">
      <dgm:prSet presAssocID="{5AF5DADB-B8B2-4A07-A618-0E324E07BFE8}" presName="Image" presStyleLbl="alignImgPlace1" presStyleIdx="2" presStyleCnt="6"/>
      <dgm:spPr/>
    </dgm:pt>
    <dgm:pt modelId="{2BB7AEE4-C788-4A00-A291-F89ECDB5AF65}" type="pres">
      <dgm:prSet presAssocID="{5AF5DADB-B8B2-4A07-A618-0E324E07BFE8}" presName="Accent3" presStyleCnt="0"/>
      <dgm:spPr/>
    </dgm:pt>
    <dgm:pt modelId="{BC0ACFE8-C87D-45D9-A895-00B650710BE2}" type="pres">
      <dgm:prSet presAssocID="{5AF5DADB-B8B2-4A07-A618-0E324E07BFE8}" presName="Accent" presStyleLbl="parChTrans1D1" presStyleIdx="2" presStyleCnt="6"/>
      <dgm:spPr/>
    </dgm:pt>
    <dgm:pt modelId="{A1FC44E4-8ABA-4481-8880-F7940367F2F7}" type="pres">
      <dgm:prSet presAssocID="{5AF5DADB-B8B2-4A07-A618-0E324E07BFE8}" presName="Text3" presStyleLbl="alignImgPlace1" presStyleIdx="2" presStyleCnt="6" custScaleY="203262" custLinFactX="82974" custLinFactY="100000" custLinFactNeighborX="100000" custLinFactNeighborY="1724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816E1-9DF0-4E8D-A247-A47C09A726A6}" type="pres">
      <dgm:prSet presAssocID="{20913A0E-FF41-43F6-BD46-F622CE37843D}" presName="Image4" presStyleCnt="0"/>
      <dgm:spPr/>
    </dgm:pt>
    <dgm:pt modelId="{8CC78553-D420-4F09-8275-6B3B4E149F93}" type="pres">
      <dgm:prSet presAssocID="{20913A0E-FF41-43F6-BD46-F622CE37843D}" presName="Image" presStyleLbl="alignImgPlace1" presStyleIdx="3" presStyleCnt="6" custScaleX="147838" custScaleY="147838" custLinFactNeighborX="-19806" custLinFactNeighborY="-7353"/>
      <dgm:spPr/>
    </dgm:pt>
    <dgm:pt modelId="{7F74A9EF-8255-4BD0-B42E-0B86C0A42BF1}" type="pres">
      <dgm:prSet presAssocID="{20913A0E-FF41-43F6-BD46-F622CE37843D}" presName="Accent4" presStyleCnt="0"/>
      <dgm:spPr/>
    </dgm:pt>
    <dgm:pt modelId="{D22FB59F-2678-41C1-8B2E-C6B84E3DA289}" type="pres">
      <dgm:prSet presAssocID="{20913A0E-FF41-43F6-BD46-F622CE37843D}" presName="Accent" presStyleLbl="parChTrans1D1" presStyleIdx="3" presStyleCnt="6" custScaleX="167027" custScaleY="167027" custLinFactNeighborX="-24942" custLinFactNeighborY="-9208"/>
      <dgm:spPr/>
    </dgm:pt>
    <dgm:pt modelId="{53CED895-E9C9-4B7C-883E-69F0CB7445E0}" type="pres">
      <dgm:prSet presAssocID="{20913A0E-FF41-43F6-BD46-F622CE37843D}" presName="Text4" presStyleLbl="alignImgPlace1" presStyleIdx="3" presStyleCnt="6" custScaleX="146086" custScaleY="269801" custLinFactY="-17363" custLinFactNeighborX="-2497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C2CE3-DDAE-4CDC-8195-B33CD3F30CD1}" type="pres">
      <dgm:prSet presAssocID="{EDAB8F56-1842-4D98-A282-64ED37D7A6B1}" presName="Image5" presStyleCnt="0"/>
      <dgm:spPr/>
    </dgm:pt>
    <dgm:pt modelId="{BB923EAB-E0E0-4A9E-A7F7-436E68C82EE7}" type="pres">
      <dgm:prSet presAssocID="{EDAB8F56-1842-4D98-A282-64ED37D7A6B1}" presName="Image" presStyleLbl="alignImgPlace1" presStyleIdx="4" presStyleCnt="6" custLinFactNeighborX="-3580" custLinFactNeighborY="2271"/>
      <dgm:spPr/>
    </dgm:pt>
    <dgm:pt modelId="{4FFB8CAA-9DAD-4ECD-9890-F0AF6264E636}" type="pres">
      <dgm:prSet presAssocID="{EDAB8F56-1842-4D98-A282-64ED37D7A6B1}" presName="Accent5" presStyleCnt="0"/>
      <dgm:spPr/>
    </dgm:pt>
    <dgm:pt modelId="{7E41C7AF-D9BD-4CC6-BA62-4BACA759D935}" type="pres">
      <dgm:prSet presAssocID="{EDAB8F56-1842-4D98-A282-64ED37D7A6B1}" presName="Accent" presStyleLbl="parChTrans1D1" presStyleIdx="4" presStyleCnt="6" custLinFactNeighborX="-4674" custLinFactNeighborY="2500"/>
      <dgm:spPr/>
    </dgm:pt>
    <dgm:pt modelId="{B3CE590B-DEF6-44F8-872C-9C7B2279143B}" type="pres">
      <dgm:prSet presAssocID="{EDAB8F56-1842-4D98-A282-64ED37D7A6B1}" presName="Text5" presStyleLbl="alignImgPlace1" presStyleIdx="4" presStyleCnt="6" custScaleX="166153" custScaleY="426908" custLinFactY="-300000" custLinFactNeighborX="57840" custLinFactNeighborY="-3843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5564F-AE56-42C4-AFBC-E45E2F2FDA5B}" type="pres">
      <dgm:prSet presAssocID="{BCAD7172-9861-4C4F-A862-42095BA23AEC}" presName="Image6" presStyleCnt="0"/>
      <dgm:spPr/>
    </dgm:pt>
    <dgm:pt modelId="{12419FE5-08E4-4BF9-8D81-D1B6442C948C}" type="pres">
      <dgm:prSet presAssocID="{BCAD7172-9861-4C4F-A862-42095BA23AEC}" presName="Image" presStyleLbl="alignImgPlace1" presStyleIdx="5" presStyleCnt="6"/>
      <dgm:spPr/>
    </dgm:pt>
    <dgm:pt modelId="{6DA3F77C-6964-4F54-80DE-9EF73BA93D28}" type="pres">
      <dgm:prSet presAssocID="{BCAD7172-9861-4C4F-A862-42095BA23AEC}" presName="Accent6" presStyleCnt="0"/>
      <dgm:spPr/>
    </dgm:pt>
    <dgm:pt modelId="{24608155-CB5A-44A9-9717-5BB1B34F536C}" type="pres">
      <dgm:prSet presAssocID="{BCAD7172-9861-4C4F-A862-42095BA23AEC}" presName="Accent" presStyleLbl="parChTrans1D1" presStyleIdx="5" presStyleCnt="6"/>
      <dgm:spPr/>
    </dgm:pt>
    <dgm:pt modelId="{C209D49E-1ACE-4E4F-840A-D76E5A3FAE1B}" type="pres">
      <dgm:prSet presAssocID="{BCAD7172-9861-4C4F-A862-42095BA23AEC}" presName="Text6" presStyleLbl="alignImgPlace1" presStyleIdx="5" presStyleCnt="6" custLinFactNeighborX="-16420" custLinFactNeighborY="-730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BD26F6-ACA3-49B8-ABE2-9C69D59E6EB7}" type="presOf" srcId="{5AF5DADB-B8B2-4A07-A618-0E324E07BFE8}" destId="{A1FC44E4-8ABA-4481-8880-F7940367F2F7}" srcOrd="0" destOrd="0" presId="urn:microsoft.com/office/officeart/2011/layout/ThemePictureAccent"/>
    <dgm:cxn modelId="{B895A56F-8894-43D7-A1AD-6EF255729862}" type="presOf" srcId="{DD420CA3-493D-4726-88DF-658EDFE8A7F3}" destId="{5CB8556E-02EF-41DF-AD13-7691B54BF0AC}" srcOrd="0" destOrd="0" presId="urn:microsoft.com/office/officeart/2011/layout/ThemePictureAccent"/>
    <dgm:cxn modelId="{DC5DF636-2027-4378-9D3B-8E0EC02DA780}" type="presOf" srcId="{48E0DD0C-6236-4C61-934D-B86FF50F241F}" destId="{333AA227-3CE6-4DDA-9D50-7DC0FEDC751F}" srcOrd="0" destOrd="0" presId="urn:microsoft.com/office/officeart/2011/layout/ThemePictureAccent"/>
    <dgm:cxn modelId="{06B29B0F-80CB-48F3-A973-8622ABED753E}" srcId="{48E0DD0C-6236-4C61-934D-B86FF50F241F}" destId="{5AF5DADB-B8B2-4A07-A618-0E324E07BFE8}" srcOrd="2" destOrd="0" parTransId="{D53CEEF2-DB79-4831-AD97-BC8F85E1A1EC}" sibTransId="{DF0990BE-5F22-4860-87AA-E02E4068F0BD}"/>
    <dgm:cxn modelId="{D851562D-6939-4155-9AF6-9A265331CBA7}" type="presOf" srcId="{20913A0E-FF41-43F6-BD46-F622CE37843D}" destId="{53CED895-E9C9-4B7C-883E-69F0CB7445E0}" srcOrd="0" destOrd="0" presId="urn:microsoft.com/office/officeart/2011/layout/ThemePictureAccent"/>
    <dgm:cxn modelId="{D5F0D217-6436-4CEE-8813-A9733ADB57D5}" srcId="{48E0DD0C-6236-4C61-934D-B86FF50F241F}" destId="{DD420CA3-493D-4726-88DF-658EDFE8A7F3}" srcOrd="0" destOrd="0" parTransId="{A40B6B64-A2A6-4BB2-A4A5-567D6FB23CD5}" sibTransId="{6D0D2810-49EA-4223-B20F-E4E777E6B78C}"/>
    <dgm:cxn modelId="{9BE3B806-4AC2-4D70-855D-976C5C5DB01E}" srcId="{48E0DD0C-6236-4C61-934D-B86FF50F241F}" destId="{EDAB8F56-1842-4D98-A282-64ED37D7A6B1}" srcOrd="4" destOrd="0" parTransId="{2BF967E4-BEB9-4A64-9BE6-C0B14CD630BA}" sibTransId="{8D9E1FFA-A478-4419-BB3B-813C75147C56}"/>
    <dgm:cxn modelId="{72E7FA20-7A5C-478E-BD00-1DA811535F0F}" srcId="{48E0DD0C-6236-4C61-934D-B86FF50F241F}" destId="{DA0ED47B-C961-426A-B56C-E39CDCAA3163}" srcOrd="1" destOrd="0" parTransId="{089E5BF2-011E-4CDD-B844-C63A91A97309}" sibTransId="{CA61F65C-CAFD-46EE-B395-DE2EDC7C90B0}"/>
    <dgm:cxn modelId="{7E5D6845-17FC-4ECE-BD7F-CFAC81EE6AA4}" type="presOf" srcId="{DA0ED47B-C961-426A-B56C-E39CDCAA3163}" destId="{9EC03542-471C-442E-BC96-61AE42EB94AC}" srcOrd="0" destOrd="0" presId="urn:microsoft.com/office/officeart/2011/layout/ThemePictureAccent"/>
    <dgm:cxn modelId="{C767CB01-45C4-4380-854E-09FF83FBB22D}" srcId="{48E0DD0C-6236-4C61-934D-B86FF50F241F}" destId="{BCAD7172-9861-4C4F-A862-42095BA23AEC}" srcOrd="5" destOrd="0" parTransId="{22E1C45C-E0BB-4361-908A-0F5587394ADF}" sibTransId="{C68E0D3B-C82F-4471-847C-90D88F07E69B}"/>
    <dgm:cxn modelId="{920E85F9-EC9D-4123-AF3F-60F9F5E27DC8}" srcId="{48E0DD0C-6236-4C61-934D-B86FF50F241F}" destId="{20913A0E-FF41-43F6-BD46-F622CE37843D}" srcOrd="3" destOrd="0" parTransId="{47DBACCD-7CC4-42C2-A7EB-4BE3C7AA7B80}" sibTransId="{7A307FEC-1BAF-4868-8AF2-7DAAAE7552A2}"/>
    <dgm:cxn modelId="{115376DA-8557-4A23-AE38-D1E28F347702}" type="presOf" srcId="{BCAD7172-9861-4C4F-A862-42095BA23AEC}" destId="{C209D49E-1ACE-4E4F-840A-D76E5A3FAE1B}" srcOrd="0" destOrd="0" presId="urn:microsoft.com/office/officeart/2011/layout/ThemePictureAccent"/>
    <dgm:cxn modelId="{0884CD2F-25DE-436A-8A1E-767E42261D57}" type="presOf" srcId="{EDAB8F56-1842-4D98-A282-64ED37D7A6B1}" destId="{B3CE590B-DEF6-44F8-872C-9C7B2279143B}" srcOrd="0" destOrd="0" presId="urn:microsoft.com/office/officeart/2011/layout/ThemePictureAccent"/>
    <dgm:cxn modelId="{A8EBBF2C-71E6-4CD2-ABB6-37F3613C9291}" type="presParOf" srcId="{333AA227-3CE6-4DDA-9D50-7DC0FEDC751F}" destId="{125CDCA8-B493-4A46-9891-0C12E91C8062}" srcOrd="0" destOrd="0" presId="urn:microsoft.com/office/officeart/2011/layout/ThemePictureAccent"/>
    <dgm:cxn modelId="{FF3284EE-3B15-47E2-A3FB-7ED6B0D24D8E}" type="presParOf" srcId="{125CDCA8-B493-4A46-9891-0C12E91C8062}" destId="{B1B23797-92A1-4A37-8717-28506866E487}" srcOrd="0" destOrd="0" presId="urn:microsoft.com/office/officeart/2011/layout/ThemePictureAccent"/>
    <dgm:cxn modelId="{661850AE-72E4-4133-ACF0-3B5063369B44}" type="presParOf" srcId="{333AA227-3CE6-4DDA-9D50-7DC0FEDC751F}" destId="{65FEC020-035E-476D-94AA-8E09AF76FC23}" srcOrd="1" destOrd="0" presId="urn:microsoft.com/office/officeart/2011/layout/ThemePictureAccent"/>
    <dgm:cxn modelId="{4FC33604-4BDD-45BA-947F-5341D9EBB727}" type="presParOf" srcId="{65FEC020-035E-476D-94AA-8E09AF76FC23}" destId="{9F20758E-57CA-4CD2-B499-E42AB9C2AFD6}" srcOrd="0" destOrd="0" presId="urn:microsoft.com/office/officeart/2011/layout/ThemePictureAccent"/>
    <dgm:cxn modelId="{DEF9FDAB-C51B-4F41-91E1-AFD17F609A7C}" type="presParOf" srcId="{333AA227-3CE6-4DDA-9D50-7DC0FEDC751F}" destId="{5CB8556E-02EF-41DF-AD13-7691B54BF0AC}" srcOrd="2" destOrd="0" presId="urn:microsoft.com/office/officeart/2011/layout/ThemePictureAccent"/>
    <dgm:cxn modelId="{7A0865A9-2F48-413D-8FEA-3CCDF9630C48}" type="presParOf" srcId="{333AA227-3CE6-4DDA-9D50-7DC0FEDC751F}" destId="{B16BC4F1-027D-4CCC-A5BE-D82E742AF913}" srcOrd="3" destOrd="0" presId="urn:microsoft.com/office/officeart/2011/layout/ThemePictureAccent"/>
    <dgm:cxn modelId="{F9346D0F-D3AE-4A22-9079-4D8E0EAC1F4F}" type="presParOf" srcId="{B16BC4F1-027D-4CCC-A5BE-D82E742AF913}" destId="{D7ECC6F5-4C8A-475D-82D1-B786E86EDEFC}" srcOrd="0" destOrd="0" presId="urn:microsoft.com/office/officeart/2011/layout/ThemePictureAccent"/>
    <dgm:cxn modelId="{8EEA1F33-9F50-4368-B1FD-8B6440078C23}" type="presParOf" srcId="{333AA227-3CE6-4DDA-9D50-7DC0FEDC751F}" destId="{297E652E-3CE0-4216-B2C3-455900F1AE2D}" srcOrd="4" destOrd="0" presId="urn:microsoft.com/office/officeart/2011/layout/ThemePictureAccent"/>
    <dgm:cxn modelId="{F63BC3A1-F9ED-42FA-B695-36C290218B98}" type="presParOf" srcId="{297E652E-3CE0-4216-B2C3-455900F1AE2D}" destId="{F7BBF00C-7E94-4A86-BE99-1E264BD53A8E}" srcOrd="0" destOrd="0" presId="urn:microsoft.com/office/officeart/2011/layout/ThemePictureAccent"/>
    <dgm:cxn modelId="{53E12526-66A1-46F4-A2C2-B0EF129635A4}" type="presParOf" srcId="{333AA227-3CE6-4DDA-9D50-7DC0FEDC751F}" destId="{9EC03542-471C-442E-BC96-61AE42EB94AC}" srcOrd="5" destOrd="0" presId="urn:microsoft.com/office/officeart/2011/layout/ThemePictureAccent"/>
    <dgm:cxn modelId="{CD39E217-63A8-41B5-9EB0-7662B9CE7323}" type="presParOf" srcId="{333AA227-3CE6-4DDA-9D50-7DC0FEDC751F}" destId="{20CCC4D9-B5BD-4F4D-9DFC-8F1FA6AAA52F}" srcOrd="6" destOrd="0" presId="urn:microsoft.com/office/officeart/2011/layout/ThemePictureAccent"/>
    <dgm:cxn modelId="{FA9446AA-568C-4364-8932-9E5DA313F62B}" type="presParOf" srcId="{20CCC4D9-B5BD-4F4D-9DFC-8F1FA6AAA52F}" destId="{7EF3BC6A-B9B1-4CA7-8503-A0C23900B6BC}" srcOrd="0" destOrd="0" presId="urn:microsoft.com/office/officeart/2011/layout/ThemePictureAccent"/>
    <dgm:cxn modelId="{9DF9B6CC-23A9-4054-A6BE-3C3A12C2A309}" type="presParOf" srcId="{333AA227-3CE6-4DDA-9D50-7DC0FEDC751F}" destId="{2BB7AEE4-C788-4A00-A291-F89ECDB5AF65}" srcOrd="7" destOrd="0" presId="urn:microsoft.com/office/officeart/2011/layout/ThemePictureAccent"/>
    <dgm:cxn modelId="{451895AB-B377-482C-93B5-CF5B6CFFFD67}" type="presParOf" srcId="{2BB7AEE4-C788-4A00-A291-F89ECDB5AF65}" destId="{BC0ACFE8-C87D-45D9-A895-00B650710BE2}" srcOrd="0" destOrd="0" presId="urn:microsoft.com/office/officeart/2011/layout/ThemePictureAccent"/>
    <dgm:cxn modelId="{4BF606C6-05EF-43F0-9555-F2FFE1097474}" type="presParOf" srcId="{333AA227-3CE6-4DDA-9D50-7DC0FEDC751F}" destId="{A1FC44E4-8ABA-4481-8880-F7940367F2F7}" srcOrd="8" destOrd="0" presId="urn:microsoft.com/office/officeart/2011/layout/ThemePictureAccent"/>
    <dgm:cxn modelId="{A65B84F3-B171-4262-8518-53CB601EDE0E}" type="presParOf" srcId="{333AA227-3CE6-4DDA-9D50-7DC0FEDC751F}" destId="{A85816E1-9DF0-4E8D-A247-A47C09A726A6}" srcOrd="9" destOrd="0" presId="urn:microsoft.com/office/officeart/2011/layout/ThemePictureAccent"/>
    <dgm:cxn modelId="{BC8234E4-2614-49FF-9F2C-5F8995162FC5}" type="presParOf" srcId="{A85816E1-9DF0-4E8D-A247-A47C09A726A6}" destId="{8CC78553-D420-4F09-8275-6B3B4E149F93}" srcOrd="0" destOrd="0" presId="urn:microsoft.com/office/officeart/2011/layout/ThemePictureAccent"/>
    <dgm:cxn modelId="{569F24C7-597B-4CD2-830E-3210F7F741ED}" type="presParOf" srcId="{333AA227-3CE6-4DDA-9D50-7DC0FEDC751F}" destId="{7F74A9EF-8255-4BD0-B42E-0B86C0A42BF1}" srcOrd="10" destOrd="0" presId="urn:microsoft.com/office/officeart/2011/layout/ThemePictureAccent"/>
    <dgm:cxn modelId="{201EB58E-3D4F-4CAB-B918-5DA196A90C16}" type="presParOf" srcId="{7F74A9EF-8255-4BD0-B42E-0B86C0A42BF1}" destId="{D22FB59F-2678-41C1-8B2E-C6B84E3DA289}" srcOrd="0" destOrd="0" presId="urn:microsoft.com/office/officeart/2011/layout/ThemePictureAccent"/>
    <dgm:cxn modelId="{14872F4E-3867-4E91-89BF-4761110EDD53}" type="presParOf" srcId="{333AA227-3CE6-4DDA-9D50-7DC0FEDC751F}" destId="{53CED895-E9C9-4B7C-883E-69F0CB7445E0}" srcOrd="11" destOrd="0" presId="urn:microsoft.com/office/officeart/2011/layout/ThemePictureAccent"/>
    <dgm:cxn modelId="{03CFDF1E-1C15-4F44-BEF5-190F0C75DA77}" type="presParOf" srcId="{333AA227-3CE6-4DDA-9D50-7DC0FEDC751F}" destId="{732C2CE3-DDAE-4CDC-8195-B33CD3F30CD1}" srcOrd="12" destOrd="0" presId="urn:microsoft.com/office/officeart/2011/layout/ThemePictureAccent"/>
    <dgm:cxn modelId="{B0691FC4-F941-45F3-A497-B001B2036AAB}" type="presParOf" srcId="{732C2CE3-DDAE-4CDC-8195-B33CD3F30CD1}" destId="{BB923EAB-E0E0-4A9E-A7F7-436E68C82EE7}" srcOrd="0" destOrd="0" presId="urn:microsoft.com/office/officeart/2011/layout/ThemePictureAccent"/>
    <dgm:cxn modelId="{18C596F6-6F73-49BC-A96D-1F22415232B8}" type="presParOf" srcId="{333AA227-3CE6-4DDA-9D50-7DC0FEDC751F}" destId="{4FFB8CAA-9DAD-4ECD-9890-F0AF6264E636}" srcOrd="13" destOrd="0" presId="urn:microsoft.com/office/officeart/2011/layout/ThemePictureAccent"/>
    <dgm:cxn modelId="{B9610487-8575-458B-9F55-EC36699664D2}" type="presParOf" srcId="{4FFB8CAA-9DAD-4ECD-9890-F0AF6264E636}" destId="{7E41C7AF-D9BD-4CC6-BA62-4BACA759D935}" srcOrd="0" destOrd="0" presId="urn:microsoft.com/office/officeart/2011/layout/ThemePictureAccent"/>
    <dgm:cxn modelId="{C382C23B-78CC-4CEA-B0DA-F27819C7BA75}" type="presParOf" srcId="{333AA227-3CE6-4DDA-9D50-7DC0FEDC751F}" destId="{B3CE590B-DEF6-44F8-872C-9C7B2279143B}" srcOrd="14" destOrd="0" presId="urn:microsoft.com/office/officeart/2011/layout/ThemePictureAccent"/>
    <dgm:cxn modelId="{7D5A9150-052A-4B92-B52C-1DB3A8880AD9}" type="presParOf" srcId="{333AA227-3CE6-4DDA-9D50-7DC0FEDC751F}" destId="{1E15564F-AE56-42C4-AFBC-E45E2F2FDA5B}" srcOrd="15" destOrd="0" presId="urn:microsoft.com/office/officeart/2011/layout/ThemePictureAccent"/>
    <dgm:cxn modelId="{300EB4D4-5B6E-420C-B2D8-923626345590}" type="presParOf" srcId="{1E15564F-AE56-42C4-AFBC-E45E2F2FDA5B}" destId="{12419FE5-08E4-4BF9-8D81-D1B6442C948C}" srcOrd="0" destOrd="0" presId="urn:microsoft.com/office/officeart/2011/layout/ThemePictureAccent"/>
    <dgm:cxn modelId="{538EB7C6-3B12-496B-A772-14C56F313978}" type="presParOf" srcId="{333AA227-3CE6-4DDA-9D50-7DC0FEDC751F}" destId="{6DA3F77C-6964-4F54-80DE-9EF73BA93D28}" srcOrd="16" destOrd="0" presId="urn:microsoft.com/office/officeart/2011/layout/ThemePictureAccent"/>
    <dgm:cxn modelId="{1A23D883-823F-426E-972B-6CDEECD3C496}" type="presParOf" srcId="{6DA3F77C-6964-4F54-80DE-9EF73BA93D28}" destId="{24608155-CB5A-44A9-9717-5BB1B34F536C}" srcOrd="0" destOrd="0" presId="urn:microsoft.com/office/officeart/2011/layout/ThemePictureAccent"/>
    <dgm:cxn modelId="{FABAFF03-E166-40B4-AE9F-9B814BF76464}" type="presParOf" srcId="{333AA227-3CE6-4DDA-9D50-7DC0FEDC751F}" destId="{C209D49E-1ACE-4E4F-840A-D76E5A3FAE1B}" srcOrd="17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23797-92A1-4A37-8717-28506866E487}">
      <dsp:nvSpPr>
        <dsp:cNvPr id="0" name=""/>
        <dsp:cNvSpPr/>
      </dsp:nvSpPr>
      <dsp:spPr>
        <a:xfrm>
          <a:off x="1546112" y="1204488"/>
          <a:ext cx="3369523" cy="2078464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F20758E-57CA-4CD2-B499-E42AB9C2AFD6}">
      <dsp:nvSpPr>
        <dsp:cNvPr id="0" name=""/>
        <dsp:cNvSpPr/>
      </dsp:nvSpPr>
      <dsp:spPr>
        <a:xfrm>
          <a:off x="1704980" y="1364487"/>
          <a:ext cx="3044771" cy="1751991"/>
        </a:xfrm>
        <a:prstGeom prst="rect">
          <a:avLst/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B8556E-02EF-41DF-AD13-7691B54BF0AC}">
      <dsp:nvSpPr>
        <dsp:cNvPr id="0" name=""/>
        <dsp:cNvSpPr/>
      </dsp:nvSpPr>
      <dsp:spPr>
        <a:xfrm>
          <a:off x="1690152" y="464709"/>
          <a:ext cx="3044771" cy="2086751"/>
        </a:xfrm>
        <a:prstGeom prst="rect">
          <a:avLst/>
        </a:prstGeom>
        <a:noFill/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17780" rIns="53340" bIns="0" numCol="1" spcCol="1270" anchor="b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Необходимые вещи:</a:t>
          </a:r>
          <a:endParaRPr lang="ru-RU" sz="2800" b="1" kern="1200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1690152" y="464709"/>
        <a:ext cx="3044771" cy="2086751"/>
      </dsp:txXfrm>
    </dsp:sp>
    <dsp:sp modelId="{D7ECC6F5-4C8A-475D-82D1-B786E86EDEFC}">
      <dsp:nvSpPr>
        <dsp:cNvPr id="0" name=""/>
        <dsp:cNvSpPr/>
      </dsp:nvSpPr>
      <dsp:spPr>
        <a:xfrm>
          <a:off x="3600860" y="-248441"/>
          <a:ext cx="1318743" cy="1345270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7BBF00C-7E94-4A86-BE99-1E264BD53A8E}">
      <dsp:nvSpPr>
        <dsp:cNvPr id="0" name=""/>
        <dsp:cNvSpPr/>
      </dsp:nvSpPr>
      <dsp:spPr>
        <a:xfrm>
          <a:off x="3682197" y="-166698"/>
          <a:ext cx="1155470" cy="1181784"/>
        </a:xfrm>
        <a:prstGeom prst="rect">
          <a:avLst/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C03542-471C-442E-BC96-61AE42EB94AC}">
      <dsp:nvSpPr>
        <dsp:cNvPr id="0" name=""/>
        <dsp:cNvSpPr/>
      </dsp:nvSpPr>
      <dsp:spPr>
        <a:xfrm>
          <a:off x="3660064" y="0"/>
          <a:ext cx="1155470" cy="607461"/>
        </a:xfrm>
        <a:prstGeom prst="rect">
          <a:avLst/>
        </a:prstGeom>
        <a:noFill/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Спальный мешок</a:t>
          </a:r>
          <a:endParaRPr lang="ru-RU" sz="1600" b="1" kern="1200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3660064" y="0"/>
        <a:ext cx="1155470" cy="607461"/>
      </dsp:txXfrm>
    </dsp:sp>
    <dsp:sp modelId="{7EF3BC6A-B9B1-4CA7-8503-A0C23900B6BC}">
      <dsp:nvSpPr>
        <dsp:cNvPr id="0" name=""/>
        <dsp:cNvSpPr/>
      </dsp:nvSpPr>
      <dsp:spPr>
        <a:xfrm>
          <a:off x="5020677" y="2012450"/>
          <a:ext cx="1604022" cy="991382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C0ACFE8-C87D-45D9-A895-00B650710BE2}">
      <dsp:nvSpPr>
        <dsp:cNvPr id="0" name=""/>
        <dsp:cNvSpPr/>
      </dsp:nvSpPr>
      <dsp:spPr>
        <a:xfrm>
          <a:off x="5102613" y="2094691"/>
          <a:ext cx="1440749" cy="828395"/>
        </a:xfrm>
        <a:prstGeom prst="rect">
          <a:avLst/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C44E4-8ABA-4481-8880-F7940367F2F7}">
      <dsp:nvSpPr>
        <dsp:cNvPr id="0" name=""/>
        <dsp:cNvSpPr/>
      </dsp:nvSpPr>
      <dsp:spPr>
        <a:xfrm>
          <a:off x="5639698" y="3350479"/>
          <a:ext cx="1440749" cy="718305"/>
        </a:xfrm>
        <a:prstGeom prst="rect">
          <a:avLst/>
        </a:prstGeom>
        <a:noFill/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5639698" y="3350479"/>
        <a:ext cx="1440749" cy="718305"/>
      </dsp:txXfrm>
    </dsp:sp>
    <dsp:sp modelId="{8CC78553-D420-4F09-8275-6B3B4E149F93}">
      <dsp:nvSpPr>
        <dsp:cNvPr id="0" name=""/>
        <dsp:cNvSpPr/>
      </dsp:nvSpPr>
      <dsp:spPr>
        <a:xfrm>
          <a:off x="299863" y="2188096"/>
          <a:ext cx="1163572" cy="1181944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22FB59F-2678-41C1-8B2E-C6B84E3DA289}">
      <dsp:nvSpPr>
        <dsp:cNvPr id="0" name=""/>
        <dsp:cNvSpPr/>
      </dsp:nvSpPr>
      <dsp:spPr>
        <a:xfrm>
          <a:off x="360005" y="2249573"/>
          <a:ext cx="1043889" cy="1066454"/>
        </a:xfrm>
        <a:prstGeom prst="rect">
          <a:avLst/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ED895-E9C9-4B7C-883E-69F0CB7445E0}">
      <dsp:nvSpPr>
        <dsp:cNvPr id="0" name=""/>
        <dsp:cNvSpPr/>
      </dsp:nvSpPr>
      <dsp:spPr>
        <a:xfrm>
          <a:off x="425263" y="2093172"/>
          <a:ext cx="913012" cy="953446"/>
        </a:xfrm>
        <a:prstGeom prst="rect">
          <a:avLst/>
        </a:prstGeom>
        <a:noFill/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8890" rIns="26670" bIns="0" numCol="1" spcCol="1270" anchor="b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Посуда, кухонная утварь </a:t>
          </a:r>
          <a:endParaRPr lang="ru-RU" sz="1400" b="1" kern="1200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425263" y="2093172"/>
        <a:ext cx="913012" cy="953446"/>
      </dsp:txXfrm>
    </dsp:sp>
    <dsp:sp modelId="{BB923EAB-E0E0-4A9E-A7F7-436E68C82EE7}">
      <dsp:nvSpPr>
        <dsp:cNvPr id="0" name=""/>
        <dsp:cNvSpPr/>
      </dsp:nvSpPr>
      <dsp:spPr>
        <a:xfrm>
          <a:off x="4354437" y="3421167"/>
          <a:ext cx="1386325" cy="1345270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E41C7AF-D9BD-4CC6-BA62-4BACA759D935}">
      <dsp:nvSpPr>
        <dsp:cNvPr id="0" name=""/>
        <dsp:cNvSpPr/>
      </dsp:nvSpPr>
      <dsp:spPr>
        <a:xfrm>
          <a:off x="4426445" y="3502901"/>
          <a:ext cx="1223052" cy="1181784"/>
        </a:xfrm>
        <a:prstGeom prst="rect">
          <a:avLst/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E590B-DEF6-44F8-872C-9C7B2279143B}">
      <dsp:nvSpPr>
        <dsp:cNvPr id="0" name=""/>
        <dsp:cNvSpPr/>
      </dsp:nvSpPr>
      <dsp:spPr>
        <a:xfrm>
          <a:off x="4786481" y="1305791"/>
          <a:ext cx="2032137" cy="1508645"/>
        </a:xfrm>
        <a:prstGeom prst="rect">
          <a:avLst/>
        </a:prstGeom>
        <a:noFill/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8890" rIns="26670" bIns="0" numCol="1" spcCol="1270" anchor="b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Туристический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коврик</a:t>
          </a:r>
          <a:endParaRPr lang="ru-RU" sz="1400" b="1" kern="1200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4786481" y="1305791"/>
        <a:ext cx="2032137" cy="1508645"/>
      </dsp:txXfrm>
    </dsp:sp>
    <dsp:sp modelId="{12419FE5-08E4-4BF9-8D81-D1B6442C948C}">
      <dsp:nvSpPr>
        <dsp:cNvPr id="0" name=""/>
        <dsp:cNvSpPr/>
      </dsp:nvSpPr>
      <dsp:spPr>
        <a:xfrm>
          <a:off x="1547089" y="3390616"/>
          <a:ext cx="1412042" cy="799486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4608155-CB5A-44A9-9717-5BB1B34F536C}">
      <dsp:nvSpPr>
        <dsp:cNvPr id="0" name=""/>
        <dsp:cNvSpPr/>
      </dsp:nvSpPr>
      <dsp:spPr>
        <a:xfrm>
          <a:off x="1629623" y="3473356"/>
          <a:ext cx="1250563" cy="638492"/>
        </a:xfrm>
        <a:prstGeom prst="rect">
          <a:avLst/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09D49E-1ACE-4E4F-840A-D76E5A3FAE1B}">
      <dsp:nvSpPr>
        <dsp:cNvPr id="0" name=""/>
        <dsp:cNvSpPr/>
      </dsp:nvSpPr>
      <dsp:spPr>
        <a:xfrm>
          <a:off x="1424280" y="3500274"/>
          <a:ext cx="1250563" cy="353388"/>
        </a:xfrm>
        <a:prstGeom prst="rect">
          <a:avLst/>
        </a:prstGeom>
        <a:noFill/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/>
              <a:solidFill>
                <a:schemeClr val="accent6">
                  <a:lumMod val="50000"/>
                </a:schemeClr>
              </a:solidFill>
              <a:effectLst/>
            </a:rPr>
            <a:t>Фонарик</a:t>
          </a:r>
          <a:endParaRPr lang="ru-RU" sz="1600" b="1" kern="1200" cap="none" spc="0" dirty="0">
            <a:ln/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1424280" y="3500274"/>
        <a:ext cx="1250563" cy="353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Акцент на главном рисунке"/>
  <dgm:desc val="Служит для отображения группы рисунков, в которой первый рисунок  — самый большой и расположен по центру. Может содержать до шести рисунков уровня 1. Неиспользуемые рисунки не отображаются, но остаются доступными при смене макета.  Рекомендуется использовать небольшие объемы текста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B313B-6667-4B6E-869E-9A07CEFA2EA6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1BBE-F637-41A2-8719-00DC7D543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341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E4289-72C0-4E38-A56B-8761031FB7F6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0A069-E689-4BFB-A904-E6E9A706B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6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0A069-E689-4BFB-A904-E6E9A706BD8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48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BD2EED7-1C66-4F32-A8E0-0EA2A46E9054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84177C-7565-4A8B-86FD-5432AF7BB0B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e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antaPC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28715"/>
            <a:ext cx="12025336" cy="698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1012" y="955892"/>
            <a:ext cx="6858000" cy="990600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Муниципальное бюджетное</a:t>
            </a:r>
            <a:b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общеобразовательное учреждение</a:t>
            </a:r>
            <a:b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"Средняя общеобразовательная школа №18" </a:t>
            </a:r>
            <a:b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муниципального образования города Братска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8112" y="2564904"/>
            <a:ext cx="7543800" cy="1524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6000" i="1" cap="all" dirty="0" smtClean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Impact" pitchFamily="34" charset="0"/>
              </a:rPr>
              <a:t>Пешком по берегу </a:t>
            </a:r>
            <a:r>
              <a:rPr lang="ru-RU" sz="6000" i="1" cap="all" dirty="0" err="1" smtClean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Impact" pitchFamily="34" charset="0"/>
              </a:rPr>
              <a:t>байкала</a:t>
            </a:r>
            <a:r>
              <a:rPr lang="ru-RU" sz="6000" i="1" cap="all" dirty="0" smtClean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Impact" pitchFamily="34" charset="0"/>
              </a:rPr>
              <a:t>.</a:t>
            </a:r>
            <a:endParaRPr lang="ru-RU" sz="6000" b="1" i="1" cap="all" dirty="0">
              <a:ln w="0"/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Impac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661246"/>
            <a:ext cx="46068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sz="2000" b="1" i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Impact" pitchFamily="34" charset="0"/>
              </a:rPr>
              <a:t>Проект подготовил </a:t>
            </a:r>
          </a:p>
          <a:p>
            <a:pPr algn="just"/>
            <a:r>
              <a:rPr lang="ru-RU" sz="2000" b="1" i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Impact" pitchFamily="34" charset="0"/>
              </a:rPr>
              <a:t>ученик 9б класса 18 школы </a:t>
            </a:r>
          </a:p>
          <a:p>
            <a:pPr algn="just"/>
            <a:r>
              <a:rPr lang="ru-RU" sz="2000" b="1" i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Impact" pitchFamily="34" charset="0"/>
              </a:rPr>
              <a:t>бабичев</a:t>
            </a:r>
            <a:r>
              <a:rPr lang="ru-RU" sz="2000" b="1" i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Impact" pitchFamily="34" charset="0"/>
              </a:rPr>
              <a:t> </a:t>
            </a:r>
            <a:r>
              <a:rPr lang="ru-RU" sz="2000" b="1" i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Impact" pitchFamily="34" charset="0"/>
              </a:rPr>
              <a:t>михаил</a:t>
            </a:r>
            <a:endParaRPr lang="ru-RU" sz="2000" b="1" i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latin typeface="Impact" pitchFamily="34" charset="0"/>
            </a:endParaRPr>
          </a:p>
        </p:txBody>
      </p:sp>
      <p:pic>
        <p:nvPicPr>
          <p:cNvPr id="6" name="Picture 2" descr="Гер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1316834" cy="16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33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ntaPC\Desktop\fon-dlya-prezentacii-po-literatur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28338"/>
            <a:ext cx="3131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Ангасолка</a:t>
            </a:r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 праву считается воротами пешего маршрута в удивительный мир «</a:t>
            </a:r>
            <a:r>
              <a:rPr lang="ru-RU" sz="24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Кругобайкальки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», </a:t>
            </a:r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отсюда, в сторону </a:t>
            </a:r>
            <a:r>
              <a:rPr lang="ru-RU" sz="24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Маритуя</a:t>
            </a:r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начинается самый насыщенный инженерными и архитектурными объектами участок.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839744" y="836712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Виадук через реку </a:t>
            </a:r>
            <a:r>
              <a:rPr lang="ru-RU" sz="2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Ангасолка</a:t>
            </a:r>
            <a:endParaRPr lang="ru-RU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2" name="Picture 4" descr="C:\Users\SantaPC\Desktop\N32 (G12 Habartuyskaya vost) 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20" y="4372145"/>
            <a:ext cx="2952328" cy="1968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ntaPC\Desktop\N34 (T35 Habartuy-2) 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00507"/>
            <a:ext cx="3260426" cy="2173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80911" y="3019852"/>
            <a:ext cx="22593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Комплекс-связка, которая </a:t>
            </a:r>
            <a:r>
              <a:rPr lang="ru-RU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встречается на КБЖД всего один раз</a:t>
            </a:r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3074" name="Picture 2" descr="C:\Users\SantaPC\Desktop\N7 (viaduk 148km) 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2362"/>
            <a:ext cx="3707904" cy="2471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3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ntaPC\Desktop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97555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Пеший маршрут</a:t>
            </a:r>
            <a:r>
              <a:rPr lang="en-US" sz="30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(MAX)</a:t>
            </a:r>
            <a:r>
              <a:rPr lang="ru-RU" sz="30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ru-RU" sz="30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День </a:t>
            </a:r>
            <a:r>
              <a:rPr lang="ru-RU" sz="30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2:</a:t>
            </a:r>
            <a:endParaRPr lang="ru-RU" sz="3000" b="1" i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737" y="67063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На второй день нас ожидает одиннадцатикилометровая прогулка по КБЖД </a:t>
            </a:r>
            <a:r>
              <a:rPr lang="ru-RU" sz="20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к поселку </a:t>
            </a:r>
            <a:r>
              <a:rPr lang="ru-RU" sz="2000" b="1" i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hlinkClick r:id="rId3" action="ppaction://hlinksldjump"/>
              </a:rPr>
              <a:t>Шарыжалгай</a:t>
            </a:r>
            <a:r>
              <a:rPr lang="ru-RU" sz="2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, </a:t>
            </a:r>
            <a:r>
              <a:rPr lang="ru-RU" sz="2000" b="1" i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напротяжении</a:t>
            </a:r>
            <a:r>
              <a:rPr lang="ru-RU" sz="2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 пути нас будут сопровождать красивейшие виды на Байкал, уникальные сооружения, а так же Саяны на горизонте озера. </a:t>
            </a:r>
            <a:endParaRPr lang="ru-RU" sz="20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1027" name="Picture 3" descr="C:\Users\SantaPC\Desktop\Untitled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6" y="2097740"/>
            <a:ext cx="8640618" cy="4582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4221088"/>
            <a:ext cx="265649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Старая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Ангасолка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3461229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Шарыжалгай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440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ntaPC\Desktop\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antaPC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91" y="260648"/>
            <a:ext cx="3835235" cy="2876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SantaPC\Desktop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98971"/>
            <a:ext cx="3897312" cy="2598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4932040" y="4766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Шарыжалгай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- это 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станция, находящаяся на 138-м км от Иркутска по старой </a:t>
            </a:r>
            <a:r>
              <a:rPr lang="ru-RU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Кругобайкальской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железной дороге. Непосредственно на станции располагается база отдыха эконом класса. База находится на одном из самых красивейших мест на Байкале </a:t>
            </a:r>
          </a:p>
        </p:txBody>
      </p:sp>
    </p:spTree>
    <p:extLst>
      <p:ext uri="{BB962C8B-B14F-4D97-AF65-F5344CB8AC3E}">
        <p14:creationId xmlns:p14="http://schemas.microsoft.com/office/powerpoint/2010/main" val="27223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ntaPC\Desktop\SmileMinute-Backgroun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ntaPC\Desktop\N86a (T26 Stolby-2 zap) 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92" y="404664"/>
            <a:ext cx="4801518" cy="3201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7" name="Picture 5" descr="C:\Users\SantaPC\Desktop\N89 (vidauk r_Shabartuy) 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70" y="3717032"/>
            <a:ext cx="3810001" cy="25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8" name="Picture 6" descr="C:\Users\SantaPC\Desktop\N28 (viemka mis Habartuy) 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35" y="2190998"/>
            <a:ext cx="4578102" cy="3052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627674" y="1644538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Выемка через мыс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Хабартуй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7510" y="260648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Тоннель «Столбы-2»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4360" y="6205954"/>
            <a:ext cx="337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Мосты через реку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Шабартуй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68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ntaPC\Desktop\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122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Пеший маршрут(</a:t>
            </a:r>
            <a:r>
              <a:rPr lang="en-US" sz="32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MAX)</a:t>
            </a:r>
            <a:r>
              <a:rPr lang="ru-RU" sz="32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 День 3:</a:t>
            </a:r>
            <a:endParaRPr lang="ru-RU" sz="3200" b="1" i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548" y="697051"/>
            <a:ext cx="8136904" cy="61863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1. Завтрак (Ранним утром).</a:t>
            </a:r>
          </a:p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2. Сбор вещей.</a:t>
            </a:r>
          </a:p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3. Выход на станцию. </a:t>
            </a:r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Путь на поезде до порта Байкал. </a:t>
            </a:r>
            <a:endParaRPr lang="ru-RU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По КБЖД, помимо основного туристического поезда, ходит «</a:t>
            </a:r>
            <a:r>
              <a:rPr lang="ru-RU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Матаня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». Он </a:t>
            </a:r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идет со средней скоростью 15-20 км/ч и преодолевает расстояние в 84 км за 6-7 часов со многими остановками на самых маленьких 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станциях.</a:t>
            </a:r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(Расписание </a:t>
            </a:r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движения 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Матани</a:t>
            </a:r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» можно узнать по телефону ж/д вокзала Иркутск-Пассажирский: (3952) 39-47-47, 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63-22-87)</a:t>
            </a:r>
          </a:p>
          <a:p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 Путь на пароме в Листвянку.</a:t>
            </a:r>
          </a:p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Ежедневно между портом Байкал и поселком Листвянка ходит туристический 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4" action="ppaction://hlinksldjump"/>
              </a:rPr>
              <a:t>паром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 Цена за проезд на нем – 50 рублей.</a:t>
            </a:r>
          </a:p>
          <a:p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 Обед.</a:t>
            </a:r>
          </a:p>
          <a:p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 Путь в Иркутск на автобусе.</a:t>
            </a:r>
          </a:p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В центральной части Листвянки находится Автовокзал, где стоят автобусы/маршрутки, идущие в Иркутск, они ходят каждые пол часа, так что проблем с транспортом не возникнет.</a:t>
            </a:r>
          </a:p>
          <a:p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 Путь в Братск на автобусе.</a:t>
            </a:r>
          </a:p>
          <a:p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На трамвае (номер 4А) добираемся с вокзала Иркутск Пасс на автовокзал города</a:t>
            </a:r>
          </a:p>
          <a:p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На автобусе Братск-Иркутск-Братск выезжаем вечерним рейсом.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6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SantaPC\Desktop\SmileMinute-Backgroun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22498017"/>
              </p:ext>
            </p:extLst>
          </p:nvPr>
        </p:nvGraphicFramePr>
        <p:xfrm>
          <a:off x="1143000" y="1344613"/>
          <a:ext cx="3346450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Диаграмма" r:id="rId4" imgW="5629323" imgH="3781240" progId="MSGraph.Chart.8">
                  <p:embed followColorScheme="full"/>
                </p:oleObj>
              </mc:Choice>
              <mc:Fallback>
                <p:oleObj name="Диаграмма" r:id="rId4" imgW="5629323" imgH="378124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1344613"/>
                        <a:ext cx="3346450" cy="224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C:\Users\SantaPC\Desktop\20110316-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1" y="260648"/>
            <a:ext cx="2404960" cy="3690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antaPC\Desktop\20110316-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79686"/>
            <a:ext cx="5466960" cy="35626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476672"/>
            <a:ext cx="5093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-Внешний вид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Матани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2136" y="558488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-Пассажирский вагон 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Матани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94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ntaPC\Desktop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292"/>
            <a:ext cx="9753601" cy="73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ntaPC\Desktop\0_105f1f_6751d03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2" y="468692"/>
            <a:ext cx="4482328" cy="2977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395536" y="3725557"/>
            <a:ext cx="31683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Паром «Байкальские воды», именно он доставит нас с порта Байкал в Листвянку</a:t>
            </a:r>
            <a:endParaRPr lang="ru-RU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C:\Users\SantaPC\Desktop\99798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357" y="2852936"/>
            <a:ext cx="4930527" cy="3287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983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ntaPC\Desktop\kaplya_bryzgi_vsplesk_71303_1024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48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45343"/>
            <a:ext cx="889248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Так же я подготовил альтернативный маршрут (</a:t>
            </a:r>
            <a:r>
              <a:rPr lang="en-US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min)</a:t>
            </a:r>
            <a:r>
              <a:rPr lang="ru-RU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, который является намного легче по отношению к выносливости и менее затратным по отношению к финансам, который не требует особой подготовки и экипировки, который займет всего 1 день, но всё же даст насладиться красотой озера и его природой.</a:t>
            </a:r>
            <a:endParaRPr lang="ru-RU" sz="2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99" name="Picture 3" descr="C:\Users\SantaPC\Desktop\Untitle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2" y="2276872"/>
            <a:ext cx="8189703" cy="4339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96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ntaPC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6283" y="79285"/>
            <a:ext cx="722665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3 Часть. Пеший маршрут</a:t>
            </a:r>
            <a:r>
              <a:rPr lang="en-US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(min)</a:t>
            </a:r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:</a:t>
            </a:r>
            <a:endParaRPr lang="ru-RU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8640960" cy="61863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Путь на 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пароме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 порту Байкал.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Поход вдоль КБЖД  до 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Серебряного ключа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Серебряный ключ - эта единственная </a:t>
            </a:r>
            <a:r>
              <a:rPr lang="ru-RU" sz="24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пикниково</a:t>
            </a:r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-парковая зона находится на территории КБЖД на 79 км. Излюбленное место отдыха для туристов и местных жителей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marL="342900" indent="-342900">
              <a:buAutoNum type="arabicPeriod" startAt="3"/>
            </a:pP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Перекус и пара часов отдыха.</a:t>
            </a:r>
          </a:p>
          <a:p>
            <a:pPr marL="342900" indent="-342900">
              <a:buAutoNum type="arabicPeriod" startAt="4"/>
            </a:pP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Сбор и обратный путь вдоль КБЖД до порта Байкал.</a:t>
            </a:r>
          </a:p>
          <a:p>
            <a:pPr marL="342900" indent="-342900">
              <a:buAutoNum type="arabicPeriod" startAt="4"/>
            </a:pP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Путь на пароме с порта Байкал в Листвянку.</a:t>
            </a:r>
          </a:p>
          <a:p>
            <a:pPr marL="342900" indent="-342900">
              <a:buAutoNum type="arabicPeriod" startAt="4"/>
            </a:pP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Ужин в кафе поселка.</a:t>
            </a:r>
          </a:p>
          <a:p>
            <a:pPr marL="342900" indent="-342900">
              <a:buAutoNum type="arabicPeriod" startAt="4"/>
            </a:pP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Отъезд из Листвянки в Иркутск.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Если не успеваем до 8 вечера, ночуем в гостинице поселка, цена 500-700 с человека. Выезд на утро следующего дня.</a:t>
            </a:r>
          </a:p>
          <a:p>
            <a:endParaRPr lang="ru-RU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1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antaPC\Desktop\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ntaPC\Desktop\67014604.grxd8i8hk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0" y="260648"/>
            <a:ext cx="4077180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antaPC\Desktop\67014469.6q7vbd1ny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260648"/>
            <a:ext cx="3787721" cy="2517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ntaPC\Desktop\67014823.d5ggi5l4s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70" y="3342184"/>
            <a:ext cx="4402049" cy="2943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3606" y="3645024"/>
            <a:ext cx="4510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anose="020B0A04020102020204" pitchFamily="34" charset="0"/>
              </a:rPr>
              <a:t>База отдыха «Серебряный ключ»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9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antaPC\Desktop\B1tk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926" y="-1323528"/>
            <a:ext cx="12928558" cy="81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640080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2000" dirty="0" smtClean="0"/>
          </a:p>
          <a:p>
            <a:endParaRPr lang="ru-RU" sz="2000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563" y="392694"/>
            <a:ext cx="554461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Байкал. Удивительной красоты озеро, уникальное творение природы, кристально чистая вода… Наверное каждый человек в большей или меньшей степени наслышан о самом глубоком озере на нашей планете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Чистая, прозрачная байкальская вода, насыщенная кислородом, издавна считается целебной. Благодаря деятельности живых микроорганизмов, обитающих в ней, вода слабо минерализована (практически дистиллирована), что объясняет ее кристальную прозрачность. Весной прозрачность воды достигает 40 метров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Байкал является хранилищем 20% мировых и 90% российских запасов пресной воды. Для сравнения – это больше, чем запасы воды в пяти Великих американских озерах вместе взятых! Экосистема Байкала дает порядка 60 км</a:t>
            </a:r>
            <a:r>
              <a:rPr lang="ru-RU" b="1" baseline="30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чистой воды в год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Уникальность и красота Байкала с каждым годом привлекает все большее число туристов, в том числе иностранных. Этому также способствует развивающаяся инфраструктура.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0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0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Байкал – Жемчужина Сибири!</a:t>
            </a:r>
            <a:endParaRPr lang="ru-RU" sz="20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" name="Picture 2" descr="C:\Users\SantaPC\Desktop\pochemu-voda-v-bajkale-chistaja-i-prozrachna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64" y="4161893"/>
            <a:ext cx="3069044" cy="1802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SantaPC\Desktop\Без названия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85449"/>
            <a:ext cx="3367906" cy="2350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0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ntaPC\Desktop\1297097882_sun-sea-64_www.nevseoboi.com.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9938" y="-2192338"/>
            <a:ext cx="18288001" cy="114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149" y="44624"/>
            <a:ext cx="6002861" cy="3258696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Байкал находится в центре Азиатского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континента, </a:t>
            </a: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 границе Иркутской области и Республики Бурятия в Российской Федерации. Озеро протянулось с северо-востока на юго-запад на 620 км в виде гигантского полумесяца. Ширина Байкала колеблется в пределах от 24 до 79 км. Дно Байкала на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1181 метр </a:t>
            </a: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ниже уровня Мирового океана, а зеркало его вод — на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456 метров </a:t>
            </a: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выше.</a:t>
            </a: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47" y="260648"/>
            <a:ext cx="2791633" cy="2499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37003" y="2924944"/>
            <a:ext cx="42484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Байкал — самое глубокое озеро на Земле.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Современное значение максимальной глубины озера — 1642 м.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Средняя глубина озера— 744,4 м. Площадь водной поверхности Байкала — 31 722 км².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Длина береговой линии — 2100 км.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Запас воды в Байкале — 23 615,39 км³ 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ru-RU" dirty="0" smtClean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1" y="3284984"/>
            <a:ext cx="3623227" cy="341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4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ntaPC\Desktop\Blue-underwater-sun-rays-background-213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483" y="-10036496"/>
            <a:ext cx="25669498" cy="187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8792"/>
            <a:ext cx="5220072" cy="245825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2800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Кругобайкальская</a:t>
            </a:r>
            <a:r>
              <a:rPr lang="ru-RU" sz="28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железная дорога - Байкал во всей красе!</a:t>
            </a:r>
            <a:endParaRPr lang="ru-RU" sz="2800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1063634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Протяженность КБЖД примерно </a:t>
            </a:r>
            <a:r>
              <a:rPr lang="ru-RU" alt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90 </a:t>
            </a:r>
            <a:r>
              <a:rPr lang="ru-RU" alt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км. Состоит из 58 тоннелей и галерей, более 248 мостов и виадуков, 248 подпорных стенок, которые дополняют 172 памятника архитектуры. КБЖД объявлена архитектурно- ландшафтным заповедником и взята под  охрану. </a:t>
            </a:r>
          </a:p>
        </p:txBody>
      </p:sp>
      <p:sp>
        <p:nvSpPr>
          <p:cNvPr id="7" name="5-конечная звезда 6"/>
          <p:cNvSpPr/>
          <p:nvPr/>
        </p:nvSpPr>
        <p:spPr>
          <a:xfrm>
            <a:off x="2123728" y="1484784"/>
            <a:ext cx="1584176" cy="11521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1907704" y="1628800"/>
            <a:ext cx="1008112" cy="10081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1619672" y="1916832"/>
            <a:ext cx="792088" cy="72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13" descr="krugobajkalskaya_zheleznaya_doroga_kbz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3" y="2276872"/>
            <a:ext cx="4415408" cy="3512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42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SantaPC\Desktop\1339237491-273419-0123324_www.nevseoboi.com.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1300" y="-4230688"/>
            <a:ext cx="24384000" cy="152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766" y="620688"/>
            <a:ext cx="4100194" cy="3139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endParaRPr lang="ru-RU" alt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C:\Users\SantaPC\Desktop\gukov-00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664"/>
            <a:ext cx="4406058" cy="2922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3385911"/>
            <a:ext cx="537866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Тоннель половинный.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Самый длинный из всех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807 метров.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9" name="Picture 3" descr="C:\Users\SantaPC\Desktop\67988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18" y="1421993"/>
            <a:ext cx="4467647" cy="29784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0886" y="4653136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Итальянская стена.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Одно из самых красивых сооружений.</a:t>
            </a:r>
          </a:p>
        </p:txBody>
      </p:sp>
    </p:spTree>
    <p:extLst>
      <p:ext uri="{BB962C8B-B14F-4D97-AF65-F5344CB8AC3E}">
        <p14:creationId xmlns:p14="http://schemas.microsoft.com/office/powerpoint/2010/main" val="127428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SantaPC\Desktop\0_f83b6_4efe60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612"/>
            <a:ext cx="9144000" cy="697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61514102"/>
              </p:ext>
            </p:extLst>
          </p:nvPr>
        </p:nvGraphicFramePr>
        <p:xfrm>
          <a:off x="908581" y="936836"/>
          <a:ext cx="7080448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64088" y="4839179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6">
                    <a:lumMod val="50000"/>
                  </a:schemeClr>
                </a:solidFill>
              </a:rPr>
              <a:t> Палатка</a:t>
            </a:r>
            <a:endParaRPr lang="ru-RU" sz="2000" b="1" dirty="0">
              <a:ln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101" name="Picture 5" descr="C:\Users\SantaPC\Desktop\1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6388"/>
            <a:ext cx="1882297" cy="1882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SantaPC\Desktop\1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789040"/>
            <a:ext cx="1552667" cy="1552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antaPC\Desktop\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85" y="4365104"/>
            <a:ext cx="1475000" cy="147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antaPC\Desktop\1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2185169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antaPC\Desktop\odrina_3_1_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87881"/>
            <a:ext cx="1990376" cy="20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836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ntaPC\Desktop\niceimage.ru-27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8517" y="37438"/>
            <a:ext cx="593463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Маршрут Иркутск-КБЖД:</a:t>
            </a:r>
            <a:endParaRPr lang="ru-RU" sz="32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795" y="1114656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3.С вокзала Иркутск Пассажирский добираемся до станции Темная Падь на ближайшей попутной электричке (Цена в районе 200 рублей).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68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antaPC\Desktop\kaplya_bryzgi_vsplesk_71303_1024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0"/>
            <a:ext cx="9396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Пеший маршрут</a:t>
            </a:r>
            <a:r>
              <a:rPr lang="en-US" sz="3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(MAX)</a:t>
            </a:r>
            <a:r>
              <a:rPr lang="ru-RU" sz="3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. День 1:</a:t>
            </a:r>
            <a:endParaRPr lang="ru-RU" sz="3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887" y="1674674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2.Сразу после выхода на станции «Темная Падь» нас ожидает экскурсия по прибайкальскому лесу к старой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Ангосолке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 (маленький посёлок на КБЖД), ее длина около 5км (час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ходьбы).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На месте можно посетить музей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hlinkClick r:id="rId3" action="ppaction://hlinksldjump"/>
              </a:rPr>
              <a:t>Рерих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hlinkClick r:id="rId3" action="ppaction://hlinksldjump"/>
              </a:rPr>
              <a:t>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Перед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более продолжительным походом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нужно набраться сил, для этого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можно снять домик на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альпбазе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 «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Ангасолка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» или же разбить лагерь вблизи 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посёлка.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5" name="Picture 3" descr="C:\Users\SantaPC\Desktop\Untitled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17939"/>
            <a:ext cx="6466486" cy="3191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6887" y="751344"/>
            <a:ext cx="81946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1.С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вокзала Иркутск Пассажирский добираемся до станции Темная Падь на ближайшей попутной электричке (Цена в районе 200 рублей).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67481" y="4796432"/>
            <a:ext cx="2316660" cy="36933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Ст. «Тёмная Падь»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3213" y="4981098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Старая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Ангасолка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628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SantaPC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76"/>
            <a:ext cx="9144000" cy="68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antaPC\Desktop\reri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8" y="332656"/>
            <a:ext cx="4147295" cy="2764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SantaPC\Desktop\rerix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6832"/>
            <a:ext cx="4814441" cy="3610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SantaPC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9" y="3645024"/>
            <a:ext cx="3582491" cy="2683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1123761"/>
            <a:ext cx="348524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Музей Рериха</a:t>
            </a:r>
            <a:endParaRPr lang="ru-RU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87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1319</TotalTime>
  <Words>881</Words>
  <Application>Microsoft Office PowerPoint</Application>
  <PresentationFormat>Экран (4:3)</PresentationFormat>
  <Paragraphs>79</Paragraphs>
  <Slides>19</Slides>
  <Notes>1</Notes>
  <HiddenSlides>5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Arial Black</vt:lpstr>
      <vt:lpstr>Calibri</vt:lpstr>
      <vt:lpstr>Cambria</vt:lpstr>
      <vt:lpstr>Candara</vt:lpstr>
      <vt:lpstr>Georgia</vt:lpstr>
      <vt:lpstr>Impact</vt:lpstr>
      <vt:lpstr>Trebuchet MS</vt:lpstr>
      <vt:lpstr>Воздушный поток</vt:lpstr>
      <vt:lpstr>Диаграмма</vt:lpstr>
      <vt:lpstr>Пешком по берегу байкала.</vt:lpstr>
      <vt:lpstr>Презентация PowerPoint</vt:lpstr>
      <vt:lpstr>Презентация PowerPoint</vt:lpstr>
      <vt:lpstr>Кругобайкальская железная дорога - Байкал во всей красе!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Озеро Байкал</dc:title>
  <dc:creator>SantaPC</dc:creator>
  <cp:lastModifiedBy>Stud</cp:lastModifiedBy>
  <cp:revision>87</cp:revision>
  <dcterms:created xsi:type="dcterms:W3CDTF">2018-01-31T13:00:49Z</dcterms:created>
  <dcterms:modified xsi:type="dcterms:W3CDTF">2019-02-18T07:24:34Z</dcterms:modified>
</cp:coreProperties>
</file>